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979160958944533" /><Relationship Type="http://schemas.openxmlformats.org/officeDocument/2006/relationships/extended-properties" Target="/docProps/app.xml" Id="Rdc37ac4201ca4423" /><Relationship Type="http://schemas.openxmlformats.org/officeDocument/2006/relationships/officeDocument" Target="/ppt/presentation.xml" Id="Rd9f128efa00f462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156701f75b14f62"/>
  </p:sldMasterIdLst>
  <p:notesMasterIdLst>
    <p:notesMasterId xmlns:r="http://schemas.openxmlformats.org/officeDocument/2006/relationships" r:id="Ra43b0e9e33e5490f"/>
  </p:notesMasterIdLst>
  <p:sldIdLst>
    <p:sldId xmlns:r="http://schemas.openxmlformats.org/officeDocument/2006/relationships" id="256" r:id="R242de89c3cab4de1"/>
    <p:sldId xmlns:r="http://schemas.openxmlformats.org/officeDocument/2006/relationships" id="257" r:id="Ra4495e75f8114f06"/>
    <p:sldId xmlns:r="http://schemas.openxmlformats.org/officeDocument/2006/relationships" id="258" r:id="Rd44cb9dca9b646aa"/>
    <p:sldId xmlns:r="http://schemas.openxmlformats.org/officeDocument/2006/relationships" id="259" r:id="R7c926bd7a16f4352"/>
    <p:sldId xmlns:r="http://schemas.openxmlformats.org/officeDocument/2006/relationships" id="260" r:id="R272ac8bdea7c4848"/>
    <p:sldId xmlns:r="http://schemas.openxmlformats.org/officeDocument/2006/relationships" id="261" r:id="Rcefb6f26ba6a4bde"/>
    <p:sldId xmlns:r="http://schemas.openxmlformats.org/officeDocument/2006/relationships" id="262" r:id="R96eef00555df4926"/>
    <p:sldId xmlns:r="http://schemas.openxmlformats.org/officeDocument/2006/relationships" id="263" r:id="Ra0c7c132ef52427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70989565fd04704" /><Relationship Type="http://schemas.openxmlformats.org/officeDocument/2006/relationships/slideMaster" Target="/ppt/slideMasters/slideMaster1.xml" Id="Rf156701f75b14f62" /><Relationship Type="http://schemas.openxmlformats.org/officeDocument/2006/relationships/notesMaster" Target="/ppt/notesMasters/notesMaster1.xml" Id="Ra43b0e9e33e5490f" /><Relationship Type="http://schemas.openxmlformats.org/officeDocument/2006/relationships/presProps" Target="/ppt/presProps.xml" Id="Rcc99abb2b12e4faf" /><Relationship Type="http://schemas.openxmlformats.org/officeDocument/2006/relationships/tableStyles" Target="/ppt/tableStyles.xml" Id="R3fcbf68566324fc6" /><Relationship Type="http://schemas.openxmlformats.org/officeDocument/2006/relationships/slide" Target="/ppt/slides/slide1.xml" Id="R242de89c3cab4de1" /><Relationship Type="http://schemas.openxmlformats.org/officeDocument/2006/relationships/slide" Target="/ppt/slides/slide2.xml" Id="Ra4495e75f8114f06" /><Relationship Type="http://schemas.openxmlformats.org/officeDocument/2006/relationships/slide" Target="/ppt/slides/slide3.xml" Id="Rd44cb9dca9b646aa" /><Relationship Type="http://schemas.openxmlformats.org/officeDocument/2006/relationships/slide" Target="/ppt/slides/slide4.xml" Id="R7c926bd7a16f4352" /><Relationship Type="http://schemas.openxmlformats.org/officeDocument/2006/relationships/slide" Target="/ppt/slides/slide5.xml" Id="R272ac8bdea7c4848" /><Relationship Type="http://schemas.openxmlformats.org/officeDocument/2006/relationships/slide" Target="/ppt/slides/slide6.xml" Id="Rcefb6f26ba6a4bde" /><Relationship Type="http://schemas.openxmlformats.org/officeDocument/2006/relationships/slide" Target="/ppt/slides/slide7.xml" Id="R96eef00555df4926" /><Relationship Type="http://schemas.openxmlformats.org/officeDocument/2006/relationships/slide" Target="/ppt/slides/slide8.xml" Id="Ra0c7c132ef52427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e1c027c43dd4997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54f6896304041cc" /><Relationship Type="http://schemas.openxmlformats.org/officeDocument/2006/relationships/notesMaster" Target="/ppt/notesMasters/notesMaster1.xml" Id="R2a3d4227dcf64140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36d8a7036064e89" /><Relationship Type="http://schemas.openxmlformats.org/officeDocument/2006/relationships/notesMaster" Target="/ppt/notesMasters/notesMaster1.xml" Id="Rbc9c8a83ca6f474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f136c9955954404" /><Relationship Type="http://schemas.openxmlformats.org/officeDocument/2006/relationships/notesMaster" Target="/ppt/notesMasters/notesMaster1.xml" Id="Rffd734076d304cc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d272b2e9c2f4149" /><Relationship Type="http://schemas.openxmlformats.org/officeDocument/2006/relationships/notesMaster" Target="/ppt/notesMasters/notesMaster1.xml" Id="R50a66f0c517b47b6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879b17c600f46b1" /><Relationship Type="http://schemas.openxmlformats.org/officeDocument/2006/relationships/notesMaster" Target="/ppt/notesMasters/notesMaster1.xml" Id="R1db5bf8e0892445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09a11534eb6404f" /><Relationship Type="http://schemas.openxmlformats.org/officeDocument/2006/relationships/notesMaster" Target="/ppt/notesMasters/notesMaster1.xml" Id="Rf1f62bfb329746c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1ee858e77a346bf" /><Relationship Type="http://schemas.openxmlformats.org/officeDocument/2006/relationships/notesMaster" Target="/ppt/notesMasters/notesMaster1.xml" Id="R81bfc997082a4f2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bf06cc802ec41e6" /><Relationship Type="http://schemas.openxmlformats.org/officeDocument/2006/relationships/notesMaster" Target="/ppt/notesMasters/notesMaster1.xml" Id="R69f033db9932424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AI-generated cover imagery, not a photograph of a customer deployment. Logos: supplied Quincer artwork and https://www.edge-worx.com/wp-content/uploads/2026/07/Logo-Default.png. Offer based on supplied partnership brief.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Qualitative business challenges from source deck. Photo: https://images.unsplash.com/photo-1519501025264-65ba15a82390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Source: user-supplied partnership brief and original deck. Channel availability, escalation and coverage are configured per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Edgeworx security and managed service scope: https://www.edge-worx.com/ and user-provided security differentiation. Security illustration from https://www.edge-worx.com/wp-content/uploads/2026/07/Icon-firewall-protected_shield-shield-protection.svg. Exact controls and services are agreed in the deployment scope.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use cases, not customer case studies or claims of completed deployments. Images: https://images.unsplash.com/photo-1519501025264-65ba15a82390 ; https://images.unsplash.com/photo-1492144534655-ae79c964c9d7 ; https://images.unsplash.com/photo-1441986300917-64674bd600d8 ; https://images.unsplash.com/photo-1518998053901-5348d3961a04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Intended outcomes from original deck, not guaranteed or measured customer results. Image: https://images.unsplash.com/photo-1522071820081-009f0129c71c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deployment approach grounded in original deck and supplied security brief. Deployment schedule, integration access and service scope are agreed during discovery.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Conceptual AI-generated background. Next step: map one customer journey, define human handoff, integration and security requirements, and agree on the first managed deployment.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bc4d83155e494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849a536a7994ee0" /><Relationship Type="http://schemas.openxmlformats.org/officeDocument/2006/relationships/slideLayout" Target="/ppt/slideLayouts/slideLayout1.xml" Id="Rbe26fe8092f244f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e26fe8092f244f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52016a6e09400b" /><Relationship Type="http://schemas.openxmlformats.org/officeDocument/2006/relationships/image" Target="/ppt/media/image.png" Id="Rca9bfdfd545741f3" /><Relationship Type="http://schemas.openxmlformats.org/officeDocument/2006/relationships/image" Target="/ppt/media/image2.png" Id="Rccd983aad32b42ee" /><Relationship Type="http://schemas.openxmlformats.org/officeDocument/2006/relationships/image" Target="/ppt/media/image3.png" Id="Rf1313b2c2f2e428d" /><Relationship Type="http://schemas.openxmlformats.org/officeDocument/2006/relationships/notesSlide" Target="/ppt/notesSlides/notesSlide1.xml" Id="R9f90655e92574c5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acbf53ca3a423a" /><Relationship Type="http://schemas.openxmlformats.org/officeDocument/2006/relationships/image" Target="/ppt/media/image4.png" Id="R437ec4bdeca44b3f" /><Relationship Type="http://schemas.openxmlformats.org/officeDocument/2006/relationships/image" Target="/ppt/media/image5.png" Id="R72f9bcacb84149ff" /><Relationship Type="http://schemas.openxmlformats.org/officeDocument/2006/relationships/image" Target="/ppt/media/image.jpeg" Id="Rc8f4f1156f2c42d5" /><Relationship Type="http://schemas.openxmlformats.org/officeDocument/2006/relationships/notesSlide" Target="/ppt/notesSlides/notesSlide2.xml" Id="R12eb85fa47654075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801cd0d5ac432e" /><Relationship Type="http://schemas.openxmlformats.org/officeDocument/2006/relationships/image" Target="/ppt/media/image6.png" Id="R4f8a0176125f466a" /><Relationship Type="http://schemas.openxmlformats.org/officeDocument/2006/relationships/image" Target="/ppt/media/image7.png" Id="R7d44fb7d9fe6498a" /><Relationship Type="http://schemas.openxmlformats.org/officeDocument/2006/relationships/image" Target="/ppt/media/image8.png" Id="R1e20305b2ba34b6e" /><Relationship Type="http://schemas.openxmlformats.org/officeDocument/2006/relationships/notesSlide" Target="/ppt/notesSlides/notesSlide3.xml" Id="Rb7c2f2092bec469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8633fb23194cb6" /><Relationship Type="http://schemas.openxmlformats.org/officeDocument/2006/relationships/image" Target="/ppt/media/image9.png" Id="R3f04323e756c418e" /><Relationship Type="http://schemas.openxmlformats.org/officeDocument/2006/relationships/image" Target="/ppt/media/image10.png" Id="R208b4366b7ce4564" /><Relationship Type="http://schemas.openxmlformats.org/officeDocument/2006/relationships/image" Target="/ppt/media/image11.png" Id="R257a79d91b844091" /><Relationship Type="http://schemas.openxmlformats.org/officeDocument/2006/relationships/image" Target="/ppt/media/image12.png" Id="R69a8184830c34c94" /><Relationship Type="http://schemas.openxmlformats.org/officeDocument/2006/relationships/image" Target="/ppt/media/image13.png" Id="R3a34c50c65454acc" /><Relationship Type="http://schemas.openxmlformats.org/officeDocument/2006/relationships/notesSlide" Target="/ppt/notesSlides/notesSlide4.xml" Id="Rd2f49e7b63c94a9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6641fedac040cc" /><Relationship Type="http://schemas.openxmlformats.org/officeDocument/2006/relationships/image" Target="/ppt/media/image14.png" Id="R3429e64768be4918" /><Relationship Type="http://schemas.openxmlformats.org/officeDocument/2006/relationships/image" Target="/ppt/media/image15.png" Id="R534a88db9d67444e" /><Relationship Type="http://schemas.openxmlformats.org/officeDocument/2006/relationships/image" Target="/ppt/media/image2.jpeg" Id="R44d317a4e9a8417f" /><Relationship Type="http://schemas.openxmlformats.org/officeDocument/2006/relationships/image" Target="/ppt/media/image3.jpeg" Id="Re76d4cfc2ed947f7" /><Relationship Type="http://schemas.openxmlformats.org/officeDocument/2006/relationships/image" Target="/ppt/media/image4.jpeg" Id="R2a0b2d87cfe746d8" /><Relationship Type="http://schemas.openxmlformats.org/officeDocument/2006/relationships/image" Target="/ppt/media/image5.jpeg" Id="Rbe234355619c426f" /><Relationship Type="http://schemas.openxmlformats.org/officeDocument/2006/relationships/notesSlide" Target="/ppt/notesSlides/notesSlide5.xml" Id="Rc374838e710a409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3bea957e548d5" /><Relationship Type="http://schemas.openxmlformats.org/officeDocument/2006/relationships/image" Target="/ppt/media/image16.png" Id="R190db666e4a7406e" /><Relationship Type="http://schemas.openxmlformats.org/officeDocument/2006/relationships/image" Target="/ppt/media/image17.png" Id="Re90522ab9c444954" /><Relationship Type="http://schemas.openxmlformats.org/officeDocument/2006/relationships/image" Target="/ppt/media/image6.jpeg" Id="Rc4a7aae5b5fe4a57" /><Relationship Type="http://schemas.openxmlformats.org/officeDocument/2006/relationships/notesSlide" Target="/ppt/notesSlides/notesSlide6.xml" Id="Rf491ffa53f614adb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a8e74dacd044cff" /><Relationship Type="http://schemas.openxmlformats.org/officeDocument/2006/relationships/image" Target="/ppt/media/image18.png" Id="R741708ad996f447b" /><Relationship Type="http://schemas.openxmlformats.org/officeDocument/2006/relationships/image" Target="/ppt/media/image19.png" Id="R18fb8e01132e46f1" /><Relationship Type="http://schemas.openxmlformats.org/officeDocument/2006/relationships/notesSlide" Target="/ppt/notesSlides/notesSlide7.xml" Id="R69131cb2f11f4c4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63c05cccb1e4a2f" /><Relationship Type="http://schemas.openxmlformats.org/officeDocument/2006/relationships/image" Target="/ppt/media/image20.png" Id="R0bd291ff40384c08" /><Relationship Type="http://schemas.openxmlformats.org/officeDocument/2006/relationships/image" Target="/ppt/media/image21.png" Id="Rc96f6ff491ad4528" /><Relationship Type="http://schemas.openxmlformats.org/officeDocument/2006/relationships/image" Target="/ppt/media/image22.png" Id="R2a34503ad07044cf" /><Relationship Type="http://schemas.openxmlformats.org/officeDocument/2006/relationships/notesSlide" Target="/ppt/notesSlides/notesSlide8.xml" Id="R11f01696177842b2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a9bfdfd545741f3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557BCB3-ED50-4417-905D-840642A83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cd983aad32b42ee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334AE9-77D3-43C5-94E4-365E01BF5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313b2c2f2e428d"/>
          <a:srcRect xmlns:a="http://schemas.openxmlformats.org/drawingml/2006/main" l="0" t="8008" r="0" b="80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095375"/>
            <a:ext cx="12192000" cy="57626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EF969-2FD2-4EB2-B919-0808B984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24050"/>
            <a:ext cx="58578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Secure, managed</a:t>
            </a:r>
          </a:p>
          <a:p xmlns:a="http://schemas.openxmlformats.org/drawingml/2006/main">
            <a:pPr>
              <a:defRPr sz="4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AI employees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9867BB-8418-4A3C-8BC7-BDE447761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00450"/>
            <a:ext cx="5238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Every conversation can move</a:t>
            </a:r>
          </a:p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4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business forward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3BCBFD-747F-4EC4-984B-B8DE85051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457825"/>
            <a:ext cx="5810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Sales, service and support</a:t>
            </a:r>
          </a:p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Powered by Quincer. Managed by Edgeworx.</a:t>
            </a:r>
          </a:p>
        </p:txBody>
      </p:sp>
    </p:spTree>
    <p:extLst>
      <p:ext uri="{BB962C8B-B14F-4D97-AF65-F5344CB8AC3E}">
        <p14:creationId xmlns:p14="http://schemas.microsoft.com/office/powerpoint/2010/main" val="70908257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37ec4bdeca44b3f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AD613B-1CD0-4362-A32D-54D3BFA22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2f9bcacb84149ff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402364-FF82-4347-B406-35266126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f4f1156f2c42d5"/>
          <a:srcRect xmlns:a="http://schemas.openxmlformats.org/drawingml/2006/main" l="0" t="2776" r="0" b="2776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315200" y="1095375"/>
            <a:ext cx="4876800" cy="57626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D6CD85-5023-450C-9998-FA20DD688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7325"/>
            <a:ext cx="619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Delayed responses</a:t>
            </a:r>
          </a:p>
          <a:p xmlns:a="http://schemas.openxmlformats.org/drawingml/2006/main">
            <a:pPr>
              <a:defRPr sz="33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cost more than time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598E50-A8EA-4E7F-9A83-DCA78BDE52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0099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Missed opportunities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7A3336-CC85-469D-B73B-712396BF4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09950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Inquiries arrive after hours and leads wait.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7F2A36-82A8-459C-9FA3-0C7ECBEE9D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9624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More work for staff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89503F-66D7-4499-A1D9-4F5768F02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362450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Routine questions interrupt valuable 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ED7179-1DD5-419F-BDD8-28F2B05243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914900"/>
            <a:ext cx="6191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Customer friction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A1CA397-5B0F-44D6-9EFF-DA2B6DB9B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14950"/>
            <a:ext cx="6191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People repeat their needs across channels.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63D6CEC-4919-40BE-9E9E-626D9246D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00750"/>
            <a:ext cx="6191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Your front line can respond while your team focuses.</a:t>
            </a:r>
          </a:p>
        </p:txBody>
      </p:sp>
    </p:spTree>
    <p:extLst>
      <p:ext uri="{BB962C8B-B14F-4D97-AF65-F5344CB8AC3E}">
        <p14:creationId xmlns:p14="http://schemas.microsoft.com/office/powerpoint/2010/main" val="7067340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f8a0176125f466a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51BA19D-F391-4EA4-ABDC-BDD1096C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d44fb7d9fe6498a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D360AB5-CABF-4114-BDD3-18D1E98A0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E44E1-B56B-4FB1-9AB9-BFC03466F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0175"/>
            <a:ext cx="10668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An AI employee trained for your business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7977BD1-D5AD-469B-8710-C595C26CF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28875"/>
            <a:ext cx="571500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8400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8400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24/7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5650DC8-E7F5-46FF-AF0C-F06BAE959D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886200"/>
            <a:ext cx="6191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Coverage across the channels people already use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09C38F9-B8EC-4E57-9960-8F82779DE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857750"/>
            <a:ext cx="619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Phone   Web chat   Email</a:t>
            </a:r>
          </a:p>
          <a:p xmlns:a="http://schemas.openxmlformats.org/drawingml/2006/main">
            <a:pPr>
              <a:defRPr sz="20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SMS and messaging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20305b2ba34b6e"/>
          <a:stretch xmlns:a="http://schemas.openxmlformats.org/drawingml/2006/main"/>
        </p:blipFill>
        <p:spPr>
          <a:xfrm xmlns:a="http://schemas.openxmlformats.org/drawingml/2006/main">
            <a:off x="8382000" y="2686050"/>
            <a:ext cx="2476500" cy="24765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7C2F7C-DAF2-4C4A-9E1D-835827F1D3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6029325"/>
            <a:ext cx="10477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187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Human handoff with context</a:t>
            </a:r>
          </a:p>
        </p:txBody>
      </p:sp>
    </p:spTree>
    <p:extLst>
      <p:ext uri="{BB962C8B-B14F-4D97-AF65-F5344CB8AC3E}">
        <p14:creationId xmlns:p14="http://schemas.microsoft.com/office/powerpoint/2010/main" val="4940127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f04323e756c418e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200EBA-EE08-4E77-8901-D3925DC3E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8b4366b7ce4564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C1633E-7772-41D2-ADD8-33BBDC1DA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94A835-F91B-42B8-800A-B67C3B3D73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33500"/>
            <a:ext cx="109537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AI capability with security and accountability</a:t>
            </a:r>
          </a:p>
        </p:txBody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7a79d91b844091"/>
          <a:stretch xmlns:a="http://schemas.openxmlformats.org/drawingml/2006/main"/>
        </p:blipFill>
        <p:spPr>
          <a:xfrm xmlns:a="http://schemas.openxmlformats.org/drawingml/2006/main">
            <a:off x="647700" y="2340152"/>
            <a:ext cx="2762250" cy="806096"/>
          </a:xfrm>
          <a:prstGeom xmlns:a="http://schemas.openxmlformats.org/drawingml/2006/main" prst="rect">
            <a:avLst/>
          </a:prstGeom>
        </p:spPr>
      </p:pic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9a8184830c34c94"/>
          <a:stretch xmlns:a="http://schemas.openxmlformats.org/drawingml/2006/main"/>
        </p:blipFill>
        <p:spPr>
          <a:xfrm xmlns:a="http://schemas.openxmlformats.org/drawingml/2006/main">
            <a:off x="7086978" y="2305050"/>
            <a:ext cx="970793" cy="85725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7C787C-7D0A-4DC4-BDB1-10E10926ED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467100"/>
            <a:ext cx="50482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The AI employee platform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31CB70-3C28-41EB-B900-ABB988354E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124325"/>
            <a:ext cx="5143500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Brand-trained conversations</a:t>
            </a:r>
          </a:p>
          <a:p xmlns:a="http://schemas.openxmlformats.org/drawingml/2006/main">
            <a:pPr>
              <a:def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Lead capture and service workflows</a:t>
            </a:r>
          </a:p>
          <a:p xmlns:a="http://schemas.openxmlformats.org/drawingml/2006/main">
            <a:pPr>
              <a:def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Integration and human handoff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5C6DBF-7A75-4D9F-B89E-FC026D35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467100"/>
            <a:ext cx="5143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The managed service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2E7BEC-8DB9-4999-B07F-9B38F87FF1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4124325"/>
            <a:ext cx="5191125" cy="1285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Deployment and integration</a:t>
            </a:r>
          </a:p>
          <a:p xmlns:a="http://schemas.openxmlformats.org/drawingml/2006/main">
            <a:pPr>
              <a:def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Security and cybersecurity services</a:t>
            </a:r>
          </a:p>
          <a:p xmlns:a="http://schemas.openxmlformats.org/drawingml/2006/main">
            <a:pPr>
              <a:def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7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Ongoing management and improvement</a:t>
            </a:r>
          </a:p>
        </p:txBody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a34c50c65454acc"/>
          <a:stretch xmlns:a="http://schemas.openxmlformats.org/drawingml/2006/main"/>
        </p:blipFill>
        <p:spPr>
          <a:xfrm xmlns:a="http://schemas.openxmlformats.org/drawingml/2006/main">
            <a:off x="10001250" y="2200275"/>
            <a:ext cx="1066800" cy="10668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51A9E9-3D3A-4AA5-8B10-7B49D89F4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05500"/>
            <a:ext cx="1085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Security surrounds the service, from setup to ongoing operations.</a:t>
            </a:r>
          </a:p>
        </p:txBody>
      </p:sp>
    </p:spTree>
    <p:extLst>
      <p:ext uri="{BB962C8B-B14F-4D97-AF65-F5344CB8AC3E}">
        <p14:creationId xmlns:p14="http://schemas.microsoft.com/office/powerpoint/2010/main" val="8414562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429e64768be4918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8CEB7F-596E-4BDC-ADAD-FAA2E2F29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4a88db9d67444e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50C575-9808-4A69-B3CF-B069735A1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1AA691-0AFA-473E-BD4D-2C3F68732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62075"/>
            <a:ext cx="10858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High-impact starting points in your market</a:t>
            </a:r>
          </a:p>
        </p:txBody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d317a4e9a8417f"/>
          <a:srcRect xmlns:a="http://schemas.openxmlformats.org/drawingml/2006/main" l="0" t="20397" r="0" b="2039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2333625"/>
            <a:ext cx="2571750" cy="1905000"/>
          </a:xfrm>
          <a:prstGeom xmlns:a="http://schemas.openxmlformats.org/drawingml/2006/main" prst="rect">
            <a:avLst/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B601FE8-C4F8-4121-B6AC-4AB16B214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29125"/>
            <a:ext cx="2619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Municipalities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FC57C4-4DA5-488E-8447-4B98D5DC8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Resident answers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Service request intake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Department routing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6d4cfc2ed947f7"/>
          <a:srcRect xmlns:a="http://schemas.openxmlformats.org/drawingml/2006/main" l="10100" t="0" r="1010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429000" y="2333625"/>
            <a:ext cx="2571750" cy="1905000"/>
          </a:xfrm>
          <a:prstGeom xmlns:a="http://schemas.openxmlformats.org/drawingml/2006/main" prst="rect">
            <a:avLst/>
          </a:prstGeom>
        </p:spPr>
      </p:pic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8DE1495-3468-44DD-B726-7EF015F37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429125"/>
            <a:ext cx="2619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Automotive retail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A4D905-16F9-45C5-B56C-FF121E2F7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5238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Sales inquiries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Service questions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Lead follow-up</a:t>
            </a:r>
          </a:p>
        </p:txBody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0b2d87cfe746d8"/>
          <a:srcRect xmlns:a="http://schemas.openxmlformats.org/drawingml/2006/main" l="4925" t="0" r="4925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248400" y="2333625"/>
            <a:ext cx="2571750" cy="1905000"/>
          </a:xfrm>
          <a:prstGeom xmlns:a="http://schemas.openxmlformats.org/drawingml/2006/main" prst="rect">
            <a:avLst/>
          </a:prstGeom>
        </p:spPr>
      </p:pic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C625FBC-D814-4834-80F5-31867BA5B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429125"/>
            <a:ext cx="2619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Retail and franchises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BBAA85F-D0C1-44B6-94ED-0F1772C7B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5238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Location information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Customer support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Consistent brand answers</a:t>
            </a:r>
          </a:p>
        </p:txBody>
      </p:sp>
      <p:pic>
        <p:nvPicPr>
          <p:cNvPr id="3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234355619c426f"/>
          <a:srcRect xmlns:a="http://schemas.openxmlformats.org/drawingml/2006/main" l="0" t="617" r="0" b="61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9067800" y="2333625"/>
            <a:ext cx="2571750" cy="1905000"/>
          </a:xfrm>
          <a:prstGeom xmlns:a="http://schemas.openxmlformats.org/drawingml/2006/main" prst="rect">
            <a:avLst/>
          </a:prstGeom>
        </p:spPr>
      </p:pic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9B1209-8D01-4E23-A6AB-AC69A4D64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4429125"/>
            <a:ext cx="261937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18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Museums and attractions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B3CC862-EA08-494B-A696-A81AB2498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5238750"/>
            <a:ext cx="2619375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Visitor planning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Multilingual assistance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Staff handoff</a:t>
            </a:r>
          </a:p>
        </p:txBody>
      </p:sp>
    </p:spTree>
    <p:extLst>
      <p:ext uri="{BB962C8B-B14F-4D97-AF65-F5344CB8AC3E}">
        <p14:creationId xmlns:p14="http://schemas.microsoft.com/office/powerpoint/2010/main" val="331370105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0db666e4a7406e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4388E20-A07E-49C5-9E55-EE0A94D17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522ab9c444954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6B4569-0E07-49C6-8641-D1C4455F14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4a7aae5b5fe4a57"/>
          <a:srcRect xmlns:a="http://schemas.openxmlformats.org/drawingml/2006/main" l="20689" t="0" r="2068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7124700" y="1095375"/>
            <a:ext cx="5067300" cy="57626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BC948-9B58-4F13-A1A2-CBEF0B0602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6191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Better service.</a:t>
            </a:r>
          </a:p>
          <a:p xmlns:a="http://schemas.openxmlformats.org/drawingml/2006/main">
            <a:pPr>
              <a:defRPr sz="3225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225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More time for your team.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5356EC-DB56-4540-9A60-438323163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971800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Customers and residents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B8397B4-C8B4-44F3-94D1-E71384BAD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371850"/>
            <a:ext cx="609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Useful answers quickly, with a person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available when needed.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97867F8-9DC4-4D47-B628-516FD3C3E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086225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Your team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CDB888-DD05-4D12-9EBC-C673C8FA8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4486275"/>
            <a:ext cx="609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Less repetitive work. More time for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judgment, relationships and follow-through.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71EF86-D736-40AE-BC19-EDD95326B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200650"/>
            <a:ext cx="6000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Your leadership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F5A886-BE94-4C8B-A321-0B1864232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600700"/>
            <a:ext cx="6096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Visibility into inquiry patterns, handoffs</a:t>
            </a:r>
          </a:p>
          <a:p xmlns:a="http://schemas.openxmlformats.org/drawingml/2006/main">
            <a:pPr>
              <a:def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and opportunities that need attention.</a:t>
            </a:r>
          </a:p>
        </p:txBody>
      </p:sp>
    </p:spTree>
    <p:extLst>
      <p:ext uri="{BB962C8B-B14F-4D97-AF65-F5344CB8AC3E}">
        <p14:creationId xmlns:p14="http://schemas.microsoft.com/office/powerpoint/2010/main" val="200524945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41708ad996f447b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6AD0E80-4FC9-4433-9A1B-4432C3F44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8fb8e01132e46f1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09AFDA-5C70-4178-A174-7BC414F6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6BB4B3-7987-4902-8E6F-000C90ED7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81125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33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A focused first deployment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740943-701D-424F-8AB7-56CC69CC0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38425"/>
            <a:ext cx="133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9DDCAFB-C3E5-4EA4-A850-A64C2EE62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2676525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Choose one valuable workflow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1A1D72-3F7A-4D33-8F8B-78349D2B0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190875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Select a common inquiry and define what success looks like.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8A7C31-5582-48EC-89DE-31EAFED5A3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9050"/>
            <a:ext cx="133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D811D7-077C-4198-92CA-97899ED38A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3867150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Configure the service and safeguards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3156AAE-EDCF-49CE-87D9-F460901584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4381500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Agree on answers, system connections, privacy and escalation.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829ADE-289B-4DAA-BE95-C5495FDCB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9675"/>
            <a:ext cx="13335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FF5A1F"/>
                </a:solidFill>
                <a:latin typeface="DejaVu Sans"/>
                <a:ea typeface="DejaVu Sans"/>
                <a:cs typeface="DejaVu Sans"/>
              </a:defRPr>
            </a:pPr>
            <a:r>
              <a:rPr sz="4650" b="1">
                <a:solidFill>
                  <a:srgbClr val="FF5A1F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5385EF-D449-4A03-9CD1-1BFC207FF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5057775"/>
            <a:ext cx="9144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1">
                <a:solidFill>
                  <a:srgbClr val="10171D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171D"/>
                </a:solidFill>
                <a:latin typeface="DejaVu Sans"/>
                <a:ea typeface="DejaVu Sans"/>
                <a:cs typeface="DejaVu Sans"/>
              </a:rPr>
              <a:t>Launch, measure and improve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F5275B-0CCF-4C0F-AFDF-12BB5E767A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57425" y="5572125"/>
            <a:ext cx="9144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Review conversations, handoffs and outcomes before expanding.</a:t>
            </a:r>
          </a:p>
        </p:txBody>
      </p:sp>
    </p:spTree>
    <p:extLst>
      <p:ext uri="{BB962C8B-B14F-4D97-AF65-F5344CB8AC3E}">
        <p14:creationId xmlns:p14="http://schemas.microsoft.com/office/powerpoint/2010/main" val="152519410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d291ff40384c08"/>
          <a:stretch xmlns:a="http://schemas.openxmlformats.org/drawingml/2006/main"/>
        </p:blipFill>
        <p:spPr>
          <a:xfrm xmlns:a="http://schemas.openxmlformats.org/drawingml/2006/main">
            <a:off x="612891" y="238125"/>
            <a:ext cx="2088917" cy="6096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F1F7A30-B2C7-487F-A6D0-96B66410A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71475"/>
            <a:ext cx="381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210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+</a:t>
            </a:r>
          </a:p>
        </p:txBody>
      </p:sp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6f6ff491ad4528"/>
          <a:stretch xmlns:a="http://schemas.openxmlformats.org/drawingml/2006/main"/>
        </p:blipFill>
        <p:spPr>
          <a:xfrm xmlns:a="http://schemas.openxmlformats.org/drawingml/2006/main">
            <a:off x="3883929" y="238125"/>
            <a:ext cx="690342" cy="609600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39CC9E-340B-4F0D-B8B3-A481C470D1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4750" y="361950"/>
            <a:ext cx="428625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defRPr>
            </a:pPr>
            <a:r>
              <a:rPr sz="1350" b="0">
                <a:solidFill>
                  <a:srgbClr val="52616A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pic>
        <p:nvPicPr>
          <p:cNvPr id="14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34503ad07044cf"/>
          <a:srcRect xmlns:a="http://schemas.openxmlformats.org/drawingml/2006/main" l="0" t="8008" r="0" b="8008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1095375"/>
            <a:ext cx="12192000" cy="5762625"/>
          </a:xfrm>
          <a:prstGeom xmlns:a="http://schemas.openxmlformats.org/drawingml/2006/main" prst="rect">
            <a:avLst/>
          </a:prstGeom>
        </p:spPr>
      </p:pic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74B596C-7232-4941-809D-D7A3F9FE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847850"/>
            <a:ext cx="619125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Your first</a:t>
            </a:r>
          </a:p>
          <a:p xmlns:a="http://schemas.openxmlformats.org/drawingml/2006/main">
            <a:pPr>
              <a:def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45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AI employee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C10ECEE-A26B-480F-BE1E-175E1D74A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3676650"/>
            <a:ext cx="5619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Which conversation should</a:t>
            </a:r>
          </a:p>
          <a:p xmlns:a="http://schemas.openxmlformats.org/drawingml/2006/main">
            <a:pPr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we improve first?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4E91E8F-25FE-4CC5-A9C4-F9168A0D7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343525"/>
            <a:ext cx="5905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1">
                <a:solidFill>
                  <a:srgbClr val="FF8A45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8A45"/>
                </a:solidFill>
                <a:latin typeface="DejaVu Sans"/>
                <a:ea typeface="DejaVu Sans"/>
                <a:cs typeface="DejaVu Sans"/>
              </a:rPr>
              <a:t>Book a joint discovery session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979ABCC-03A7-4E44-9CEA-3651D8353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991225"/>
            <a:ext cx="5810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quincer.ai     edge-worx.com</a:t>
            </a:r>
          </a:p>
        </p:txBody>
      </p:sp>
    </p:spTree>
    <p:extLst>
      <p:ext uri="{BB962C8B-B14F-4D97-AF65-F5344CB8AC3E}">
        <p14:creationId xmlns:p14="http://schemas.microsoft.com/office/powerpoint/2010/main" val="8879624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2026-09-29T20:28:01.7450000Z</dcterms:created>
  <dcterms:modified xsi:type="dcterms:W3CDTF">2026-09-29T20:28:01.7450000Z</dcterms:modified>
</coreProperties>
</file>